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F51C4-E775-E845-CE84-34BEBBD20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90A6051-AF41-F36A-EAA3-D1B0F3C8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B7D5C-05D4-405D-AC2B-F707463FCA2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0D087-87F6-880D-47B5-0B6EB04B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6B7D4E7-55C6-BD2C-63E1-4198DB63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8ED6A-950E-474A-955B-DCF7B12AC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776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26B3F0-54C9-D4FC-A1E1-DAD1A67A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C45AD1-2768-25EE-C4DD-C9797555A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152949-88BC-96D8-A80C-E34FF42C20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B7D5C-05D4-405D-AC2B-F707463FCA27}" type="datetimeFigureOut">
              <a:rPr lang="ru-RU" smtClean="0"/>
              <a:t>04.12.2024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26814A-382D-1623-329C-3FA471E360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00630D-8AB5-4AFB-E070-26BA1F86B4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8ED6A-950E-474A-955B-DCF7B12AC1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372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30138322-4FCD-7626-2291-E94FC457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F2A5CF-43BC-A6C0-2632-56E08E10E8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72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AD9F574-D3AA-6D77-D22E-D28438D5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337D13-0F68-0CE0-43E5-CEB41B1C4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26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D3AAAB26-D900-00AD-0C39-DB27E83A7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F6B5B86-678D-620C-5C47-ACD96A46DF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9031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B363CDB-FEC3-35F9-7261-E6739933F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5F07152-DE7D-E083-9D51-065F0398A4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2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C34A7E01-631A-DE7B-A344-CEA4B84C8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AC21FD-3DB9-7387-CF14-57BE83F2CF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570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7A517CEE-9050-5B14-F7CE-D944124C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AFF9BC-6E9F-FF4D-DF87-3F845F75042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164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5899C0D3-B024-D255-1919-EC063F6B2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786AF6-6A6D-33F6-A485-65A9C595E1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0600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id="{22D63BD9-E148-9C0B-6CF8-AE10AAE86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98C8A4-35F9-8A62-3C19-31252E7034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5888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Сергей Кукуев</dc:creator>
  <cp:lastModifiedBy>Сергей Кукуев</cp:lastModifiedBy>
  <cp:revision>1</cp:revision>
  <dcterms:created xsi:type="dcterms:W3CDTF">2024-12-04T12:56:52Z</dcterms:created>
  <dcterms:modified xsi:type="dcterms:W3CDTF">2024-12-04T12:56:52Z</dcterms:modified>
</cp:coreProperties>
</file>